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4164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3239-11C2-405E-A8C5-9EEA87D76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4E0C5-6CAD-4643-8B1D-C24FC114E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43459-B254-4DF4-85C9-5DB284D84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71837-017F-424B-A926-26D1EEC2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537BF-7411-434C-8491-3A63565B1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428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F737B-E132-4ABC-B503-A44E8BB0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C56D6-9623-4317-ABED-859FB2139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747B7-A832-46C7-AC87-6D916EB7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55BD0-8F76-4F30-B2DC-553C200C6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CBCD5-E80A-4E71-9695-66880A97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740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0DB5B0-31A8-4751-AFEC-E8E1B5911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EC0BB-0F8D-480F-AEE5-34A554E2F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5F120-A1CA-4F5A-AD5E-5FC14454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58D5D-1266-41B1-8FBD-E9BD1C97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66AB6-EB50-4435-BBB4-8D7A68C0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875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D6B01-A95D-45DD-9990-E73CDE33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C8232-4811-48C3-AED3-F8B3FFEF9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3498E-5E3E-48DD-94B0-607F32BA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E5050-E0E2-4F7A-93D0-D017618B8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BF73F-34BF-4699-9B15-844C6FFD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281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0A918-D077-4CDD-B5DD-668115FF6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149D9-B122-4852-94E4-847AEC90F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8F98E-D73C-4EF3-BD50-B438912EF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4C3CE-B1C5-478B-85CA-109DEDF45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D954-534C-47B0-A732-070FBE13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945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445E-3DA4-4F9C-9EC9-CD6567299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2BCC-AD58-4FE0-AB28-D77336B89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C96A9-0852-4234-BFE7-6D3D85233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7A1C8-F128-4A65-8F8B-A783C4F26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F5B6D-7854-4420-B4FC-664DC645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D8536-521F-4B69-8B0A-BDC7CE903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124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159D-D02B-4695-AA09-74AC46E8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92D91-83F5-473D-9AC6-F81D216A8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F6D33-2040-4078-96F2-EA3240B0A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46898-FA3A-45E9-8BAC-19449307B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5A598-EE81-4442-B025-3D373A08D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7D75C3-1A1F-44EB-80E3-1AD8E0A09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571488-C982-41CD-9B28-7C1546E3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BA4D0C-5B3E-4315-B7FD-F5819AEF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932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B216-CF39-44F7-8EF4-EA75860B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BB757-3640-4814-BD8A-65D24878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745CE8-5D73-4A99-8C19-3F8C9F5B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D9CF1-A44E-476A-B3A4-29242675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36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7C1BE4-4E1D-47A9-83EA-1B1AC624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53C4B5-0D7F-4D7B-A132-8DDAF765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49211-45AD-4158-BD40-2E83FEE7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314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4B42-91E1-4308-A970-63ED02916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51CE8-22FF-4CB3-8124-973C564B4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4D223-CF7D-4B11-A659-B8B9B2BCD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5554B-F3A0-47FD-99F6-EEC57494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40429-067F-43A4-89F4-EA6E3C7C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DF765-3777-4F37-B0D1-EFCF1819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997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47E4-4D42-4A9C-B430-9C4D0F5BA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25F53E-F88A-4F36-823C-4A46721D8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A75B5-CBB1-4594-968B-EDE38F855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B8568-6FB5-4964-9C22-276EA81C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8434B-7148-4D87-A67A-B4ADA93D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9E0C9-4217-443A-B905-24F6097D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33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E3BC21-E71E-47F7-A3D8-3C6593DCD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D0F83-4B62-46AC-AFC1-451677BE0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663CC-AC5E-4106-B385-246384756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B4E8-CA13-4912-A7FB-69D7DF62F983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BA740-8BDD-41FE-BAB5-AE3467D27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D2F34-ACD7-4774-9485-D4B89CB8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BC85-6B04-425C-B771-3265977C1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232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2A064F-0415-4D11-92A1-C8F02415AF34}"/>
              </a:ext>
            </a:extLst>
          </p:cNvPr>
          <p:cNvSpPr txBox="1"/>
          <p:nvPr/>
        </p:nvSpPr>
        <p:spPr>
          <a:xfrm>
            <a:off x="0" y="0"/>
            <a:ext cx="12191999" cy="8771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National Education Society’s</a:t>
            </a:r>
          </a:p>
          <a:p>
            <a:pPr algn="ctr"/>
            <a:r>
              <a:rPr lang="en-US" sz="3100" dirty="0">
                <a:solidFill>
                  <a:schemeClr val="bg1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Ratnam College of Arts, Science &amp; Commerce, Bhandup (W)</a:t>
            </a:r>
            <a:endParaRPr lang="en-IN" sz="3100" dirty="0">
              <a:solidFill>
                <a:schemeClr val="bg1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24EC64-E255-4762-AE77-146FFFFB2FF4}"/>
              </a:ext>
            </a:extLst>
          </p:cNvPr>
          <p:cNvSpPr/>
          <p:nvPr/>
        </p:nvSpPr>
        <p:spPr>
          <a:xfrm>
            <a:off x="3145075" y="884902"/>
            <a:ext cx="68439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ooper Black" panose="0208090404030B020404" pitchFamily="18" charset="0"/>
                <a:cs typeface="Aharoni" panose="020B0604020202020204" pitchFamily="2" charset="-79"/>
              </a:rPr>
              <a:t>Department of Botany</a:t>
            </a:r>
          </a:p>
          <a:p>
            <a:pPr algn="ctr"/>
            <a:r>
              <a:rPr lang="en-US" sz="2400" dirty="0">
                <a:latin typeface="Cooper Black" panose="0208090404030B020404" pitchFamily="18" charset="0"/>
                <a:cs typeface="Aharoni" panose="02010803020104030203" pitchFamily="2" charset="-79"/>
              </a:rPr>
              <a:t>Under DBT – Star Status Scheme</a:t>
            </a:r>
          </a:p>
          <a:p>
            <a:pPr algn="ctr"/>
            <a:endParaRPr lang="en-IN" sz="1600" dirty="0">
              <a:solidFill>
                <a:srgbClr val="FF0066"/>
              </a:solidFill>
              <a:latin typeface="Cooper Black" panose="0208090404030B0204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D6C4FF-6F36-41B5-9340-9A41C969E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229" y="947771"/>
            <a:ext cx="932990" cy="11980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2EA438-061E-4AF2-8CBC-99925C2A2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412" y="1855119"/>
            <a:ext cx="1322947" cy="4938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E46B9C-12EF-461E-BAEE-735EDD1E91C9}"/>
              </a:ext>
            </a:extLst>
          </p:cNvPr>
          <p:cNvSpPr txBox="1"/>
          <p:nvPr/>
        </p:nvSpPr>
        <p:spPr>
          <a:xfrm>
            <a:off x="3890716" y="2214531"/>
            <a:ext cx="46423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Workshop on</a:t>
            </a:r>
            <a:endParaRPr lang="en-IN" sz="3000" dirty="0">
              <a:solidFill>
                <a:srgbClr val="C00000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9FF241-FBFE-486B-A036-1464C4B7D14A}"/>
              </a:ext>
            </a:extLst>
          </p:cNvPr>
          <p:cNvSpPr txBox="1"/>
          <p:nvPr/>
        </p:nvSpPr>
        <p:spPr>
          <a:xfrm>
            <a:off x="3337628" y="2768529"/>
            <a:ext cx="6025905" cy="830997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lgerian" panose="04020705040A02060702" pitchFamily="82" charset="0"/>
              </a:rPr>
              <a:t>Paper Bag Making</a:t>
            </a:r>
            <a:endParaRPr lang="en-IN" sz="4800" dirty="0">
              <a:latin typeface="Algerian" panose="04020705040A02060702" pitchFamily="8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9D6082-DA17-4C2A-B8F7-1EF2C2F103FD}"/>
              </a:ext>
            </a:extLst>
          </p:cNvPr>
          <p:cNvSpPr txBox="1"/>
          <p:nvPr/>
        </p:nvSpPr>
        <p:spPr>
          <a:xfrm>
            <a:off x="4107051" y="3527441"/>
            <a:ext cx="4740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30000" dirty="0">
                <a:latin typeface="Bahnschrift SemiBold" panose="020B0502040204020203" pitchFamily="34" charset="0"/>
                <a:cs typeface="Angsana New" panose="02020603050405020304" pitchFamily="18" charset="-34"/>
              </a:rPr>
              <a:t> </a:t>
            </a:r>
            <a:r>
              <a:rPr lang="en-US" sz="2000" dirty="0">
                <a:latin typeface="Bahnschrift SemiBold" panose="020B0502040204020203" pitchFamily="34" charset="0"/>
                <a:cs typeface="Angsana New" panose="02020603050405020304" pitchFamily="18" charset="-34"/>
              </a:rPr>
              <a:t> 5</a:t>
            </a:r>
            <a:r>
              <a:rPr lang="en-US" sz="2000" baseline="30000" dirty="0">
                <a:latin typeface="Bahnschrift SemiBold" panose="020B0502040204020203" pitchFamily="34" charset="0"/>
                <a:cs typeface="Angsana New" panose="02020603050405020304" pitchFamily="18" charset="-34"/>
              </a:rPr>
              <a:t>th </a:t>
            </a:r>
            <a:r>
              <a:rPr lang="en-US" sz="2000" dirty="0">
                <a:latin typeface="Bahnschrift SemiBold" panose="020B0502040204020203" pitchFamily="34" charset="0"/>
                <a:cs typeface="Angsana New" panose="02020603050405020304" pitchFamily="18" charset="-34"/>
              </a:rPr>
              <a:t>February 2021, Friday at  1.00pm</a:t>
            </a:r>
            <a:endParaRPr lang="en-IN" sz="2000" dirty="0">
              <a:latin typeface="Bahnschrift SemiBold" panose="020B05020402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9E994C-93F5-4D85-94DF-BEB1668BD1DC}"/>
              </a:ext>
            </a:extLst>
          </p:cNvPr>
          <p:cNvSpPr txBox="1"/>
          <p:nvPr/>
        </p:nvSpPr>
        <p:spPr>
          <a:xfrm>
            <a:off x="5918786" y="3883283"/>
            <a:ext cx="724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ahnschrift SemiBold" panose="020B0502040204020203" pitchFamily="34" charset="0"/>
                <a:cs typeface="Aharoni" panose="02010803020104030203" pitchFamily="2" charset="-79"/>
              </a:rPr>
              <a:t>by</a:t>
            </a:r>
            <a:endParaRPr lang="en-IN" sz="2000" dirty="0">
              <a:latin typeface="Bahnschrift SemiBold" panose="020B0502040204020203" pitchFamily="34" charset="0"/>
              <a:cs typeface="Aharoni" panose="02010803020104030203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98F579-AE7C-4362-A79F-289EFCEF3192}"/>
              </a:ext>
            </a:extLst>
          </p:cNvPr>
          <p:cNvSpPr txBox="1"/>
          <p:nvPr/>
        </p:nvSpPr>
        <p:spPr>
          <a:xfrm>
            <a:off x="4273283" y="4120874"/>
            <a:ext cx="440832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Cooper Black" panose="0208090404030B020404" pitchFamily="18" charset="0"/>
              </a:rPr>
              <a:t>Mr. Amol Chavan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Paper Artist</a:t>
            </a:r>
          </a:p>
        </p:txBody>
      </p:sp>
      <p:pic>
        <p:nvPicPr>
          <p:cNvPr id="1026" name="Picture 2" descr="5 Newspaper Bags Making Tutorial - Skill Flair-Easy Craft">
            <a:extLst>
              <a:ext uri="{FF2B5EF4-FFF2-40B4-BE49-F238E27FC236}">
                <a16:creationId xmlns:a16="http://schemas.microsoft.com/office/drawing/2014/main" id="{24F7F4B0-E273-40B4-A7E5-0519701CA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85" y="4777247"/>
            <a:ext cx="3119606" cy="208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randing Your Business' Shopping Bags">
            <a:extLst>
              <a:ext uri="{FF2B5EF4-FFF2-40B4-BE49-F238E27FC236}">
                <a16:creationId xmlns:a16="http://schemas.microsoft.com/office/drawing/2014/main" id="{54E855EE-1191-448E-84B3-E3C112313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42" y="2881772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52320C3-53C2-4DA3-B693-FFF9AC640AD1}"/>
              </a:ext>
            </a:extLst>
          </p:cNvPr>
          <p:cNvSpPr txBox="1"/>
          <p:nvPr/>
        </p:nvSpPr>
        <p:spPr>
          <a:xfrm>
            <a:off x="8814436" y="4934076"/>
            <a:ext cx="3119607" cy="1231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ooper Black" panose="0208090404030B020404" pitchFamily="18" charset="0"/>
              </a:rPr>
              <a:t>Organising</a:t>
            </a:r>
            <a:r>
              <a:rPr lang="en-US" dirty="0">
                <a:latin typeface="Cooper Black" panose="0208090404030B020404" pitchFamily="18" charset="0"/>
              </a:rPr>
              <a:t> committee </a:t>
            </a:r>
          </a:p>
          <a:p>
            <a:pPr algn="ctr"/>
            <a:r>
              <a:rPr lang="en-US" sz="2000" dirty="0">
                <a:latin typeface="Bahnschrift Condensed" panose="020B0502040204020203" pitchFamily="34" charset="0"/>
              </a:rPr>
              <a:t>Dr. Sunita </a:t>
            </a:r>
            <a:r>
              <a:rPr lang="en-US" sz="2000" dirty="0" err="1">
                <a:latin typeface="Bahnschrift Condensed" panose="020B0502040204020203" pitchFamily="34" charset="0"/>
              </a:rPr>
              <a:t>Chahar</a:t>
            </a:r>
            <a:r>
              <a:rPr lang="en-US" sz="2000" dirty="0">
                <a:latin typeface="Bahnschrift Condensed" panose="020B0502040204020203" pitchFamily="34" charset="0"/>
              </a:rPr>
              <a:t> (HOD) </a:t>
            </a:r>
          </a:p>
          <a:p>
            <a:pPr algn="ctr"/>
            <a:r>
              <a:rPr lang="en-US" dirty="0">
                <a:latin typeface="Bahnschrift Condensed" panose="020B0502040204020203" pitchFamily="34" charset="0"/>
              </a:rPr>
              <a:t>Ms. Shweta Belose </a:t>
            </a:r>
          </a:p>
          <a:p>
            <a:pPr algn="ctr"/>
            <a:r>
              <a:rPr lang="en-US" dirty="0">
                <a:latin typeface="Bahnschrift Condensed" panose="020B0502040204020203" pitchFamily="34" charset="0"/>
              </a:rPr>
              <a:t>MS. </a:t>
            </a:r>
            <a:r>
              <a:rPr lang="en-US" dirty="0" err="1">
                <a:latin typeface="Bahnschrift Condensed" panose="020B0502040204020203" pitchFamily="34" charset="0"/>
              </a:rPr>
              <a:t>Mamta</a:t>
            </a:r>
            <a:r>
              <a:rPr lang="en-US" dirty="0">
                <a:latin typeface="Bahnschrift Condensed" panose="020B0502040204020203" pitchFamily="34" charset="0"/>
              </a:rPr>
              <a:t> Yadav</a:t>
            </a:r>
          </a:p>
        </p:txBody>
      </p:sp>
      <p:pic>
        <p:nvPicPr>
          <p:cNvPr id="1032" name="Picture 8" descr="New Business Ideas">
            <a:extLst>
              <a:ext uri="{FF2B5EF4-FFF2-40B4-BE49-F238E27FC236}">
                <a16:creationId xmlns:a16="http://schemas.microsoft.com/office/drawing/2014/main" id="{A4AB5616-FC05-41C6-BF6D-092D948BE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91" y="5076505"/>
            <a:ext cx="3401987" cy="179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9B61114-920E-4C50-9491-7540B1B08521}"/>
              </a:ext>
            </a:extLst>
          </p:cNvPr>
          <p:cNvSpPr/>
          <p:nvPr/>
        </p:nvSpPr>
        <p:spPr>
          <a:xfrm>
            <a:off x="7129219" y="6265415"/>
            <a:ext cx="4940695" cy="5521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Link : 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034" name="Picture 10" descr="Paper Shopping Gift Bag Kids Birthday Party Happy Smiling Animated Object  Cartoon Girly Character Festive Illustration Stock Vector - Illustration of  happy, kids: 81892005">
            <a:extLst>
              <a:ext uri="{FF2B5EF4-FFF2-40B4-BE49-F238E27FC236}">
                <a16:creationId xmlns:a16="http://schemas.microsoft.com/office/drawing/2014/main" id="{41AC5F81-B907-43A0-B498-D786040312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1" t="18757" r="24880" b="23841"/>
          <a:stretch/>
        </p:blipFill>
        <p:spPr bwMode="auto">
          <a:xfrm>
            <a:off x="1207834" y="1694643"/>
            <a:ext cx="940198" cy="117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79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64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Arial</vt:lpstr>
      <vt:lpstr>Bahnschrift Condensed</vt:lpstr>
      <vt:lpstr>Bahnschrift SemiBold</vt:lpstr>
      <vt:lpstr>Calibri</vt:lpstr>
      <vt:lpstr>Calibri Light</vt:lpstr>
      <vt:lpstr>Cooper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beloseshweta@gmail.com</dc:creator>
  <cp:lastModifiedBy>beloseshweta@gmail.com</cp:lastModifiedBy>
  <cp:revision>17</cp:revision>
  <dcterms:created xsi:type="dcterms:W3CDTF">2021-01-26T03:27:00Z</dcterms:created>
  <dcterms:modified xsi:type="dcterms:W3CDTF">2021-01-26T09:42:42Z</dcterms:modified>
</cp:coreProperties>
</file>